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</p:sldMasterIdLst>
  <p:notesMasterIdLst>
    <p:notesMasterId r:id="rId12"/>
  </p:notesMasterIdLst>
  <p:sldIdLst>
    <p:sldId id="256" r:id="rId4"/>
    <p:sldId id="265" r:id="rId5"/>
    <p:sldId id="290" r:id="rId6"/>
    <p:sldId id="302" r:id="rId7"/>
    <p:sldId id="279" r:id="rId8"/>
    <p:sldId id="297" r:id="rId9"/>
    <p:sldId id="269" r:id="rId10"/>
    <p:sldId id="287" r:id="rId11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3" autoAdjust="0"/>
    <p:restoredTop sz="94660"/>
  </p:normalViewPr>
  <p:slideViewPr>
    <p:cSldViewPr snapToGrid="0">
      <p:cViewPr varScale="1">
        <p:scale>
          <a:sx n="92" d="100"/>
          <a:sy n="92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91EAB7A-CB83-43FB-BB7C-DA411E0593E1}" type="datetimeFigureOut">
              <a:rPr lang="nl-NL"/>
              <a:pPr>
                <a:defRPr/>
              </a:pPr>
              <a:t>20-2-2015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E7A591-DB7B-4A5B-8C83-F2F502C1FCE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0629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D19A35-2ED3-4F8E-8D6A-6339CF29F0B9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E6281-5F0C-45A4-BD8F-784F50DD846D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1295400"/>
            <a:ext cx="1943100" cy="4800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676900" cy="48006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02F4C-7C69-4A0F-9620-E1498CA371CD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006F4-6B78-4657-A99D-74551B52304C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FC22C-9884-475D-B292-292DAF670CD0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44D54-3DB3-4FB1-B459-5008E9900CF3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25B34-1DAE-46B7-91C2-A089C81827AE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7092B-E404-4A13-B18C-743C3ACEAA86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62BC9-A2A2-4776-B512-652F82358F77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C3A52-26B2-42A8-92A1-5791AF71FA1A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28473-C426-4585-A065-6814A73EB758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6C67E453-71BC-4376-A636-C7A26D59FD5C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media3.wav"/><Relationship Id="rId7" Type="http://schemas.openxmlformats.org/officeDocument/2006/relationships/image" Target="../media/image4.wmf"/><Relationship Id="rId12" Type="http://schemas.openxmlformats.org/officeDocument/2006/relationships/image" Target="../media/image3.png"/><Relationship Id="rId2" Type="http://schemas.microsoft.com/office/2007/relationships/media" Target="../media/media3.wav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5188" y="2247900"/>
            <a:ext cx="7772400" cy="206533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nl-NL" dirty="0" smtClean="0"/>
              <a:t>Lang zult u wonen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075" name="Ondertitel 2"/>
          <p:cNvSpPr>
            <a:spLocks noGrp="1"/>
          </p:cNvSpPr>
          <p:nvPr>
            <p:ph type="subTitle" idx="1"/>
          </p:nvPr>
        </p:nvSpPr>
        <p:spPr>
          <a:xfrm>
            <a:off x="1550988" y="4829175"/>
            <a:ext cx="6400800" cy="1752600"/>
          </a:xfrm>
        </p:spPr>
        <p:txBody>
          <a:bodyPr/>
          <a:lstStyle/>
          <a:p>
            <a:endParaRPr lang="nl-NL" altLang="nl-NL" dirty="0" smtClean="0"/>
          </a:p>
        </p:txBody>
      </p:sp>
      <p:pic>
        <p:nvPicPr>
          <p:cNvPr id="3076" name="Afbeelding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5025" y="2411413"/>
            <a:ext cx="244157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udiobesta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82"/>
    </mc:Choice>
    <mc:Fallback>
      <p:transition spd="slow" advTm="18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-79375" y="1381125"/>
            <a:ext cx="7772400" cy="1143000"/>
          </a:xfrm>
        </p:spPr>
        <p:txBody>
          <a:bodyPr/>
          <a:lstStyle/>
          <a:p>
            <a:r>
              <a:rPr lang="nl-NL" altLang="nl-NL" sz="3600" dirty="0" smtClean="0"/>
              <a:t>Bewustwordingscampagne</a:t>
            </a:r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293938"/>
            <a:ext cx="7772400" cy="3797300"/>
          </a:xfrm>
        </p:spPr>
        <p:txBody>
          <a:bodyPr/>
          <a:lstStyle/>
          <a:p>
            <a:endParaRPr lang="nl-NL" altLang="nl-NL" sz="2400" dirty="0" smtClean="0"/>
          </a:p>
          <a:p>
            <a:endParaRPr lang="nl-NL" altLang="nl-NL" sz="2400" dirty="0" smtClean="0"/>
          </a:p>
          <a:p>
            <a:r>
              <a:rPr lang="nl-NL" altLang="nl-NL" sz="2400" dirty="0" smtClean="0"/>
              <a:t>Scheiden van wonen en zorg</a:t>
            </a:r>
          </a:p>
          <a:p>
            <a:endParaRPr lang="nl-NL" altLang="nl-NL" sz="2400" dirty="0" smtClean="0"/>
          </a:p>
          <a:p>
            <a:r>
              <a:rPr lang="nl-NL" altLang="nl-NL" sz="2400" dirty="0" smtClean="0"/>
              <a:t>Woningaanpassingen</a:t>
            </a:r>
          </a:p>
        </p:txBody>
      </p:sp>
      <p:pic>
        <p:nvPicPr>
          <p:cNvPr id="4100" name="Afbeelding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1381125"/>
            <a:ext cx="19558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udiobesta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24"/>
    </mc:Choice>
    <mc:Fallback xmlns="">
      <p:transition spd="slow" advTm="25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1446213"/>
          </a:xfrm>
        </p:spPr>
        <p:txBody>
          <a:bodyPr/>
          <a:lstStyle/>
          <a:p>
            <a:r>
              <a:rPr lang="nl-NL" altLang="nl-NL" sz="3600" dirty="0" smtClean="0"/>
              <a:t>Woningaanpassingen</a:t>
            </a:r>
          </a:p>
        </p:txBody>
      </p:sp>
      <p:sp>
        <p:nvSpPr>
          <p:cNvPr id="3" name="Rechthoek 2"/>
          <p:cNvSpPr/>
          <p:nvPr/>
        </p:nvSpPr>
        <p:spPr>
          <a:xfrm>
            <a:off x="1050925" y="2741613"/>
            <a:ext cx="6831013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Tx/>
              <a:buChar char="-"/>
              <a:defRPr/>
            </a:pPr>
            <a:endParaRPr lang="nl-NL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nl-NL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nl-NL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nl-NL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nl-NL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1157288" y="2624138"/>
            <a:ext cx="7772400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endParaRPr lang="nl-NL" altLang="nl-NL" sz="3200" kern="0" dirty="0" smtClean="0"/>
          </a:p>
          <a:p>
            <a:pPr algn="l">
              <a:defRPr/>
            </a:pPr>
            <a:endParaRPr lang="nl-NL" altLang="nl-NL" sz="3200" kern="0" dirty="0"/>
          </a:p>
          <a:p>
            <a:pPr algn="l">
              <a:defRPr/>
            </a:pPr>
            <a:endParaRPr lang="nl-NL" altLang="nl-NL" sz="2800" kern="0" dirty="0" smtClean="0"/>
          </a:p>
          <a:p>
            <a:pPr algn="l">
              <a:buFont typeface="Arial" pitchFamily="34" charset="0"/>
              <a:buChar char="•"/>
              <a:defRPr/>
            </a:pPr>
            <a:endParaRPr lang="nl-NL" altLang="nl-NL" sz="3200" kern="0" dirty="0" smtClean="0"/>
          </a:p>
          <a:p>
            <a:pPr algn="l">
              <a:defRPr/>
            </a:pPr>
            <a:endParaRPr lang="nl-NL" altLang="nl-NL" sz="3200" kern="0" dirty="0" smtClean="0"/>
          </a:p>
        </p:txBody>
      </p:sp>
      <p:pic>
        <p:nvPicPr>
          <p:cNvPr id="5125" name="Afbeelding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5650" y="1430338"/>
            <a:ext cx="1717675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6" name="Object 2"/>
          <p:cNvGraphicFramePr>
            <a:graphicFrameLocks noChangeAspect="1"/>
          </p:cNvGraphicFramePr>
          <p:nvPr/>
        </p:nvGraphicFramePr>
        <p:xfrm>
          <a:off x="998483" y="2580892"/>
          <a:ext cx="2200932" cy="12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Picture" r:id="rId6" imgW="3247697" imgH="1865586" progId="Word.Picture.8">
                  <p:embed/>
                </p:oleObj>
              </mc:Choice>
              <mc:Fallback>
                <p:oleObj name="Picture" r:id="rId6" imgW="3247697" imgH="1865586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483" y="2580892"/>
                        <a:ext cx="2200932" cy="126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 descr="niveuverschi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1986" y="2415807"/>
            <a:ext cx="2343807" cy="203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douchezitje met armleuning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74" y="4130564"/>
            <a:ext cx="1666434" cy="165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74285" y="413401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0236" y="461765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98"/>
    </mc:Choice>
    <mc:Fallback xmlns="">
      <p:transition spd="slow" advTm="29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190" y="1837012"/>
            <a:ext cx="7772400" cy="1143000"/>
          </a:xfrm>
        </p:spPr>
        <p:txBody>
          <a:bodyPr/>
          <a:lstStyle/>
          <a:p>
            <a:pPr algn="l"/>
            <a:r>
              <a:rPr lang="nl-NL" altLang="nl-NL" sz="3200" dirty="0" smtClean="0"/>
              <a:t/>
            </a:r>
            <a:br>
              <a:rPr lang="nl-NL" altLang="nl-NL" sz="3200" dirty="0" smtClean="0"/>
            </a:br>
            <a:r>
              <a:rPr lang="nl-NL" altLang="nl-NL" sz="3200" dirty="0" smtClean="0"/>
              <a:t/>
            </a:r>
            <a:br>
              <a:rPr lang="nl-NL" altLang="nl-NL" sz="3200" dirty="0" smtClean="0"/>
            </a:br>
            <a:r>
              <a:rPr lang="nl-NL" altLang="nl-NL" sz="3200" dirty="0" smtClean="0"/>
              <a:t/>
            </a:r>
            <a:br>
              <a:rPr lang="nl-NL" altLang="nl-NL" sz="3200" dirty="0" smtClean="0"/>
            </a:br>
            <a:r>
              <a:rPr lang="nl-NL" altLang="nl-NL" sz="3200" dirty="0" smtClean="0"/>
              <a:t/>
            </a:r>
            <a:br>
              <a:rPr lang="nl-NL" altLang="nl-NL" sz="3200" dirty="0" smtClean="0"/>
            </a:br>
            <a:r>
              <a:rPr lang="nl-NL" altLang="nl-NL" sz="3200" dirty="0" smtClean="0"/>
              <a:t>Activiteiten</a:t>
            </a:r>
            <a:br>
              <a:rPr lang="nl-NL" altLang="nl-NL" sz="3200" dirty="0" smtClean="0"/>
            </a:br>
            <a:r>
              <a:rPr lang="nl-NL" altLang="nl-NL" sz="3200" dirty="0" smtClean="0"/>
              <a:t/>
            </a:r>
            <a:br>
              <a:rPr lang="nl-NL" altLang="nl-NL" sz="3200" dirty="0" smtClean="0"/>
            </a:br>
            <a:r>
              <a:rPr lang="nl-NL" altLang="nl-NL" sz="3200" dirty="0" smtClean="0"/>
              <a:t>1. Informatiemarkten</a:t>
            </a:r>
            <a:br>
              <a:rPr lang="nl-NL" altLang="nl-NL" sz="3200" dirty="0" smtClean="0"/>
            </a:br>
            <a:r>
              <a:rPr lang="nl-NL" altLang="nl-NL" sz="3200" dirty="0" smtClean="0"/>
              <a:t/>
            </a:r>
            <a:br>
              <a:rPr lang="nl-NL" altLang="nl-NL" sz="3200" dirty="0" smtClean="0"/>
            </a:br>
            <a:r>
              <a:rPr lang="nl-NL" altLang="nl-NL" sz="3200" dirty="0" smtClean="0"/>
              <a:t>2. Huisbezoeken</a:t>
            </a:r>
            <a:br>
              <a:rPr lang="nl-NL" altLang="nl-NL" sz="3200" dirty="0" smtClean="0"/>
            </a:br>
            <a:r>
              <a:rPr lang="nl-NL" altLang="nl-NL" sz="3200" dirty="0" smtClean="0"/>
              <a:t/>
            </a:r>
            <a:br>
              <a:rPr lang="nl-NL" altLang="nl-NL" sz="3200" dirty="0" smtClean="0"/>
            </a:br>
            <a:r>
              <a:rPr lang="nl-NL" altLang="nl-NL" sz="3200" dirty="0" smtClean="0"/>
              <a:t>3. Stimuleringsmaatregel</a:t>
            </a:r>
          </a:p>
        </p:txBody>
      </p:sp>
      <p:pic>
        <p:nvPicPr>
          <p:cNvPr id="6147" name="Afbeelding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5650" y="1430338"/>
            <a:ext cx="1717675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udiobesta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57"/>
    </mc:Choice>
    <mc:Fallback>
      <p:transition spd="slow" advTm="20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Informatiemarkten</a:t>
            </a:r>
            <a:endParaRPr lang="en-US" altLang="nl-NL" dirty="0" smtClean="0"/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dirty="0" smtClean="0"/>
              <a:t>Dalfsen – 16 oktober</a:t>
            </a:r>
          </a:p>
          <a:p>
            <a:endParaRPr lang="nl-NL" altLang="nl-NL" dirty="0" smtClean="0"/>
          </a:p>
          <a:p>
            <a:r>
              <a:rPr lang="nl-NL" altLang="nl-NL" dirty="0" smtClean="0"/>
              <a:t>Lemelerveld – 4 november</a:t>
            </a:r>
          </a:p>
          <a:p>
            <a:endParaRPr lang="nl-NL" altLang="nl-NL" dirty="0" smtClean="0"/>
          </a:p>
          <a:p>
            <a:r>
              <a:rPr lang="nl-NL" altLang="nl-NL" dirty="0" smtClean="0"/>
              <a:t>Nieuwleusen – 25,26,27 februari 2015</a:t>
            </a:r>
          </a:p>
          <a:p>
            <a:endParaRPr lang="nl-NL" altLang="nl-NL" dirty="0" smtClean="0"/>
          </a:p>
          <a:p>
            <a:endParaRPr lang="nl-NL" altLang="nl-NL" dirty="0" smtClean="0"/>
          </a:p>
          <a:p>
            <a:endParaRPr lang="en-US" altLang="nl-NL" dirty="0" smtClean="0"/>
          </a:p>
        </p:txBody>
      </p:sp>
      <p:pic>
        <p:nvPicPr>
          <p:cNvPr id="8196" name="Afbeelding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0250" y="1611313"/>
            <a:ext cx="1717675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udiobesta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54"/>
    </mc:Choice>
    <mc:Fallback xmlns="">
      <p:transition spd="slow" advTm="41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740541" y="1593248"/>
            <a:ext cx="7772400" cy="1143000"/>
          </a:xfrm>
        </p:spPr>
        <p:txBody>
          <a:bodyPr/>
          <a:lstStyle/>
          <a:p>
            <a:pPr algn="l"/>
            <a:r>
              <a:rPr lang="nl-NL" altLang="nl-NL" dirty="0" smtClean="0"/>
              <a:t>Huisbezoeken</a:t>
            </a:r>
          </a:p>
        </p:txBody>
      </p:sp>
      <p:sp>
        <p:nvSpPr>
          <p:cNvPr id="9219" name="Rechthoek 2"/>
          <p:cNvSpPr>
            <a:spLocks noChangeArrowheads="1"/>
          </p:cNvSpPr>
          <p:nvPr/>
        </p:nvSpPr>
        <p:spPr bwMode="auto">
          <a:xfrm>
            <a:off x="881117" y="3195144"/>
            <a:ext cx="72390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nl-NL" altLang="nl-NL" sz="2800" dirty="0" smtClean="0">
                <a:solidFill>
                  <a:schemeClr val="bg1"/>
                </a:solidFill>
              </a:rPr>
              <a:t>Vrijwilligers Landstede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endParaRPr lang="nl-NL" altLang="nl-NL" sz="2800" dirty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endParaRPr lang="nl-NL" altLang="nl-NL" sz="2800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nl-NL" altLang="nl-NL" sz="2800" dirty="0" smtClean="0">
                <a:solidFill>
                  <a:schemeClr val="bg1"/>
                </a:solidFill>
              </a:rPr>
              <a:t>Thuisscan</a:t>
            </a:r>
            <a:endParaRPr lang="nl-NL" altLang="nl-NL" sz="2800" dirty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endParaRPr lang="nl-NL" altLang="nl-NL" sz="2800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endParaRPr lang="nl-NL" altLang="nl-NL" sz="2800" dirty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endParaRPr lang="nl-NL" altLang="nl-NL" sz="2800" dirty="0">
              <a:solidFill>
                <a:schemeClr val="bg1"/>
              </a:solidFill>
            </a:endParaRPr>
          </a:p>
        </p:txBody>
      </p:sp>
      <p:pic>
        <p:nvPicPr>
          <p:cNvPr id="9220" name="Afbeelding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6576" y="1491702"/>
            <a:ext cx="1382713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udiobesta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10"/>
    </mc:Choice>
    <mc:Fallback xmlns="">
      <p:transition spd="slow" advTm="50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ctrTitle"/>
          </p:nvPr>
        </p:nvSpPr>
        <p:spPr>
          <a:xfrm>
            <a:off x="749300" y="1203325"/>
            <a:ext cx="7772400" cy="1285875"/>
          </a:xfrm>
        </p:spPr>
        <p:txBody>
          <a:bodyPr/>
          <a:lstStyle/>
          <a:p>
            <a:r>
              <a:rPr lang="nl-NL" altLang="nl-NL" smtClean="0"/>
              <a:t>Stimuleringsmaatregel</a:t>
            </a:r>
            <a:endParaRPr lang="en-US" altLang="nl-NL" smtClean="0"/>
          </a:p>
        </p:txBody>
      </p:sp>
      <p:sp>
        <p:nvSpPr>
          <p:cNvPr id="29699" name="Ondertitel 2"/>
          <p:cNvSpPr>
            <a:spLocks noGrp="1"/>
          </p:cNvSpPr>
          <p:nvPr>
            <p:ph type="subTitle" idx="1"/>
          </p:nvPr>
        </p:nvSpPr>
        <p:spPr>
          <a:xfrm>
            <a:off x="647700" y="2451100"/>
            <a:ext cx="8191500" cy="3454400"/>
          </a:xfrm>
        </p:spPr>
        <p:txBody>
          <a:bodyPr/>
          <a:lstStyle/>
          <a:p>
            <a:pPr algn="l">
              <a:buFontTx/>
              <a:buChar char="-"/>
            </a:pPr>
            <a:r>
              <a:rPr lang="nl-NL" altLang="nl-NL" sz="2000" dirty="0" smtClean="0"/>
              <a:t> Looptijd van 1 september 2014 tot 1 september 2015</a:t>
            </a:r>
            <a:endParaRPr lang="en-US" altLang="nl-NL" sz="2000" dirty="0" smtClean="0"/>
          </a:p>
          <a:p>
            <a:pPr algn="l">
              <a:buFontTx/>
              <a:buChar char="-"/>
            </a:pPr>
            <a:r>
              <a:rPr lang="nl-NL" altLang="nl-NL" sz="2000" dirty="0" smtClean="0"/>
              <a:t> Is toegankelijk voor alle 60 plussers in de gemeente Dalfsen</a:t>
            </a:r>
            <a:endParaRPr lang="en-US" altLang="nl-NL" sz="2000" dirty="0" smtClean="0"/>
          </a:p>
          <a:p>
            <a:pPr algn="l">
              <a:buFontTx/>
              <a:buChar char="-"/>
            </a:pPr>
            <a:r>
              <a:rPr lang="nl-NL" altLang="nl-NL" sz="2000" dirty="0" smtClean="0"/>
              <a:t> Geldt voor een bestaande woning</a:t>
            </a:r>
          </a:p>
          <a:p>
            <a:pPr algn="l">
              <a:buFontTx/>
              <a:buChar char="-"/>
            </a:pPr>
            <a:r>
              <a:rPr lang="nl-NL" altLang="nl-NL" sz="2000" dirty="0" smtClean="0"/>
              <a:t> Er wordt 50% van het bedrag vergoed tot maximaal €1500</a:t>
            </a:r>
          </a:p>
          <a:p>
            <a:pPr algn="l">
              <a:buFontTx/>
              <a:buChar char="-"/>
            </a:pPr>
            <a:endParaRPr lang="nl-NL" altLang="nl-NL" sz="2000" dirty="0" smtClean="0"/>
          </a:p>
          <a:p>
            <a:pPr algn="l"/>
            <a:r>
              <a:rPr lang="nl-NL" altLang="nl-NL" sz="2000" dirty="0" smtClean="0"/>
              <a:t>Hoe aanvragen ?</a:t>
            </a:r>
          </a:p>
          <a:p>
            <a:pPr algn="l">
              <a:buFontTx/>
              <a:buChar char="-"/>
            </a:pPr>
            <a:r>
              <a:rPr lang="nl-NL" altLang="nl-NL" sz="2000" dirty="0" smtClean="0"/>
              <a:t> Middels aanvraagformulier, inleveren bij gemeente</a:t>
            </a:r>
          </a:p>
          <a:p>
            <a:pPr algn="l">
              <a:buFontTx/>
              <a:buChar char="-"/>
            </a:pPr>
            <a:endParaRPr lang="nl-NL" altLang="nl-NL" sz="2000" dirty="0" smtClean="0"/>
          </a:p>
          <a:p>
            <a:pPr algn="l"/>
            <a:r>
              <a:rPr lang="nl-NL" altLang="nl-NL" sz="2000" dirty="0" smtClean="0"/>
              <a:t>Wanneer in aanmerking voor subsidie ?</a:t>
            </a:r>
          </a:p>
          <a:p>
            <a:pPr algn="l">
              <a:buFontTx/>
              <a:buChar char="-"/>
            </a:pPr>
            <a:r>
              <a:rPr lang="nl-NL" altLang="nl-NL" sz="2000" dirty="0" smtClean="0"/>
              <a:t> Eerst goedkeuring aanvraag, dan aanpassing, check, daarna uitbetaling</a:t>
            </a:r>
          </a:p>
          <a:p>
            <a:pPr algn="l">
              <a:buFontTx/>
              <a:buChar char="-"/>
            </a:pPr>
            <a:endParaRPr lang="en-US" altLang="nl-NL" sz="2000" dirty="0" smtClean="0"/>
          </a:p>
          <a:p>
            <a:endParaRPr lang="en-US" altLang="nl-NL" dirty="0" smtClean="0"/>
          </a:p>
        </p:txBody>
      </p:sp>
      <p:pic>
        <p:nvPicPr>
          <p:cNvPr id="29700" name="Afbeelding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0" y="1298575"/>
            <a:ext cx="109537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udiobesta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38"/>
    </mc:Choice>
    <mc:Fallback xmlns="">
      <p:transition spd="slow" advTm="14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2906713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Vragen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174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500313" y="2906713"/>
            <a:ext cx="7772400" cy="1500187"/>
          </a:xfrm>
        </p:spPr>
        <p:txBody>
          <a:bodyPr/>
          <a:lstStyle/>
          <a:p>
            <a:endParaRPr lang="en-US" altLang="nl-NL" smtClean="0"/>
          </a:p>
          <a:p>
            <a:endParaRPr lang="en-US" altLang="nl-NL" smtClean="0"/>
          </a:p>
          <a:p>
            <a:endParaRPr lang="en-US" altLang="nl-NL" smtClean="0"/>
          </a:p>
        </p:txBody>
      </p:sp>
      <p:pic>
        <p:nvPicPr>
          <p:cNvPr id="31748" name="Afbeelding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7850" y="1482725"/>
            <a:ext cx="3157538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udiobesta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9"/>
    </mc:Choice>
    <mc:Fallback xmlns="">
      <p:transition spd="slow" advTm="13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jabloon Dalfsen">
  <a:themeElements>
    <a:clrScheme name="Sjabloon Dalfse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jabloon Dalfs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jabloon Dalfse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Dalfse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Dalfse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Dalfse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Dalfs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Dalfs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Dalfs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EF2FAB33923E4292EDCF3E94D13828" ma:contentTypeVersion="0" ma:contentTypeDescription="Een nieuw document maken." ma:contentTypeScope="" ma:versionID="465d6dd8d9108b988008cb55eeaf94d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bd9edee191253ea9aa0c1fc0fa6cf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F723CF-FE87-41F6-AAA9-8137C00DF3A9}">
  <ds:schemaRefs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9F329D7-665F-4486-817A-882904BB80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</TotalTime>
  <Words>101</Words>
  <Application>Microsoft Office PowerPoint</Application>
  <PresentationFormat>Diavoorstelling (4:3)</PresentationFormat>
  <Paragraphs>42</Paragraphs>
  <Slides>8</Slides>
  <Notes>0</Notes>
  <HiddenSlides>0</HiddenSlides>
  <MMClips>8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0" baseType="lpstr">
      <vt:lpstr>Sjabloon Dalfsen</vt:lpstr>
      <vt:lpstr>Picture</vt:lpstr>
      <vt:lpstr>Lang zult u wonen    </vt:lpstr>
      <vt:lpstr>Bewustwordingscampagne</vt:lpstr>
      <vt:lpstr>Woningaanpassingen</vt:lpstr>
      <vt:lpstr>    Activiteiten  1. Informatiemarkten  2. Huisbezoeken  3. Stimuleringsmaatregel</vt:lpstr>
      <vt:lpstr>Informatiemarkten</vt:lpstr>
      <vt:lpstr>Huisbezoeken</vt:lpstr>
      <vt:lpstr>Stimuleringsmaatregel</vt:lpstr>
      <vt:lpstr>Vragen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Vreede, Jordi de</dc:creator>
  <cp:lastModifiedBy>Marius Veltmaat</cp:lastModifiedBy>
  <cp:revision>99</cp:revision>
  <dcterms:created xsi:type="dcterms:W3CDTF">2014-06-10T09:14:44Z</dcterms:created>
  <dcterms:modified xsi:type="dcterms:W3CDTF">2015-02-20T15:12:43Z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0x0101008DEF2FAB33923E4292EDCF3E94D13828</vt:lpwstr>
  </property>
  <property fmtid="{D5CDD505-2E9C-101B-9397-08002B2CF9AE}" pid="3" name="IsMyDocuments">
    <vt:bool>true</vt:bool>
  </property>
</Properties>
</file>